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68" r:id="rId3"/>
    <p:sldId id="269" r:id="rId4"/>
    <p:sldId id="259" r:id="rId5"/>
    <p:sldId id="271" r:id="rId6"/>
    <p:sldId id="260" r:id="rId7"/>
    <p:sldId id="263" r:id="rId8"/>
    <p:sldId id="273" r:id="rId9"/>
    <p:sldId id="275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CA0FBE-AA81-4042-A7DC-4A7E94672EA7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ED012-953A-42B0-A054-94D25BAC31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456227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пошива салфетки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Подогнуть сначала поперечные, потом долевые срезы на 10 мм на изнаночную сторону, заметать.</a:t>
            </a:r>
          </a:p>
          <a:p>
            <a:pPr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645024"/>
            <a:ext cx="27363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727927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пошива салфетки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52600"/>
            <a:ext cx="9036496" cy="510540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Заложить углы, подогнуть припуски шва по контрольным линиям ширины подгиба, заметать. Подшить углы косыми стежками.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28803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пошива салфетки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Застрочить на 1-2 мм от края подгиба, делая в углах поворот детали на игле. Удалить нитки замётывания.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Отутюжить готовое изделие.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53644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201" y="2060848"/>
            <a:ext cx="1944216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088232" cy="191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1895612" cy="18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9893"/>
            <a:ext cx="194421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200" y="4079893"/>
            <a:ext cx="194421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96" y="4581128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1"/>
            <a:ext cx="2181225" cy="1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1451"/>
            <a:ext cx="2040626" cy="19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416023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/>
        </p:blipFill>
        <p:spPr>
          <a:xfrm>
            <a:off x="0" y="116632"/>
            <a:ext cx="8964488" cy="66247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4355976" cy="378904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tretch/>
        </p:blipFill>
        <p:spPr>
          <a:xfrm>
            <a:off x="4211960" y="3356992"/>
            <a:ext cx="4932040" cy="35010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салфеток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8722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3" y="5231979"/>
            <a:ext cx="1728193" cy="15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3048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47419"/>
            <a:ext cx="1584176" cy="15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40170"/>
            <a:ext cx="1604976" cy="15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700808"/>
            <a:ext cx="19442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1944215" cy="17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939" y="3501008"/>
            <a:ext cx="2086949" cy="159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1872208" cy="164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536231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4067944" cy="3356992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tretch/>
        </p:blipFill>
        <p:spPr>
          <a:xfrm>
            <a:off x="4535488" y="0"/>
            <a:ext cx="4608512" cy="3356992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tretch/>
        </p:blipFill>
        <p:spPr>
          <a:xfrm>
            <a:off x="2051720" y="3356992"/>
            <a:ext cx="4392488" cy="33843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Салфетка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65794"/>
          </a:xfrm>
        </p:spPr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форму –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 -</a:t>
            </a:r>
          </a:p>
          <a:p>
            <a:pPr marL="11430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для – </a:t>
            </a:r>
          </a:p>
          <a:p>
            <a:pPr marL="11430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для пошива -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854" y="1412776"/>
            <a:ext cx="134989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570" y="2708920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872" y="2708920"/>
            <a:ext cx="2168971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426" y="4725144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154318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пособы обработки срезов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Бахрома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Петельный стежок 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Шов </a:t>
            </a:r>
            <a:r>
              <a:rPr lang="ru-RU" dirty="0" err="1" smtClean="0"/>
              <a:t>вподгибку</a:t>
            </a:r>
            <a:r>
              <a:rPr lang="ru-RU" dirty="0" smtClean="0"/>
              <a:t> с  закрытым  срезом</a:t>
            </a:r>
          </a:p>
          <a:p>
            <a:pPr marL="0" indent="0">
              <a:buNone/>
            </a:pPr>
            <a:r>
              <a:rPr lang="ru-RU" dirty="0" smtClean="0"/>
              <a:t>                           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99"/>
            <a:ext cx="1800199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04" y="3385906"/>
            <a:ext cx="1800199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04" y="5157192"/>
            <a:ext cx="180019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760671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Обработка срезов салфетки швом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вподгибку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с закрытым срезом.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E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510</TotalTime>
  <Words>125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Слайд 1</vt:lpstr>
      <vt:lpstr>Слайд 2</vt:lpstr>
      <vt:lpstr>Слайд 3</vt:lpstr>
      <vt:lpstr>Оформление салфеток</vt:lpstr>
      <vt:lpstr>Слайд 5</vt:lpstr>
      <vt:lpstr>Салфетка </vt:lpstr>
      <vt:lpstr>Способы обработки срезов </vt:lpstr>
      <vt:lpstr>Тема урока</vt:lpstr>
      <vt:lpstr>физминутка</vt:lpstr>
      <vt:lpstr>План пошива салфетки</vt:lpstr>
      <vt:lpstr>План пошива салфетки</vt:lpstr>
      <vt:lpstr>План пошива салфетки</vt:lpstr>
      <vt:lpstr>Что лишнее?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Sergey</dc:creator>
  <cp:lastModifiedBy>User</cp:lastModifiedBy>
  <cp:revision>37</cp:revision>
  <dcterms:created xsi:type="dcterms:W3CDTF">2017-02-10T15:09:05Z</dcterms:created>
  <dcterms:modified xsi:type="dcterms:W3CDTF">2017-02-27T11:53:19Z</dcterms:modified>
</cp:coreProperties>
</file>